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2" r:id="rId59"/>
    <p:sldId id="333" r:id="rId60"/>
    <p:sldId id="327" r:id="rId61"/>
    <p:sldId id="334" r:id="rId62"/>
    <p:sldId id="328" r:id="rId63"/>
    <p:sldId id="335" r:id="rId64"/>
    <p:sldId id="329" r:id="rId65"/>
    <p:sldId id="343" r:id="rId66"/>
    <p:sldId id="336" r:id="rId67"/>
    <p:sldId id="271" r:id="rId68"/>
    <p:sldId id="339" r:id="rId69"/>
    <p:sldId id="344" r:id="rId70"/>
    <p:sldId id="345" r:id="rId71"/>
    <p:sldId id="346" r:id="rId72"/>
    <p:sldId id="347" r:id="rId73"/>
    <p:sldId id="348" r:id="rId74"/>
    <p:sldId id="349" r:id="rId75"/>
    <p:sldId id="35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0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0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2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09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2057</Words>
  <Application>Microsoft Office PowerPoint</Application>
  <PresentationFormat>Widescreen</PresentationFormat>
  <Paragraphs>392</Paragraphs>
  <Slides>75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TODO</vt:lpstr>
      <vt:lpstr>Migrating to microservices TODO</vt:lpstr>
      <vt:lpstr>Migrating to microservices TODO</vt:lpstr>
      <vt:lpstr>Migrating to microservices TODO</vt:lpstr>
      <vt:lpstr>Migrating to microservices TODO</vt:lpstr>
      <vt:lpstr>Migrating to microservices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123</cp:revision>
  <dcterms:created xsi:type="dcterms:W3CDTF">2022-02-27T10:42:11Z</dcterms:created>
  <dcterms:modified xsi:type="dcterms:W3CDTF">2022-04-25T15:50:02Z</dcterms:modified>
</cp:coreProperties>
</file>